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180CA93-165B-4AEE-BC78-8418892A002D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ACDE5AF-67D8-41F1-AE7B-AE4E1ACE02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128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CA93-165B-4AEE-BC78-8418892A002D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5AF-67D8-41F1-AE7B-AE4E1ACE02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06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CA93-165B-4AEE-BC78-8418892A002D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5AF-67D8-41F1-AE7B-AE4E1ACE02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757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CA93-165B-4AEE-BC78-8418892A002D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5AF-67D8-41F1-AE7B-AE4E1ACE020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099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CA93-165B-4AEE-BC78-8418892A002D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5AF-67D8-41F1-AE7B-AE4E1ACE02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379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CA93-165B-4AEE-BC78-8418892A002D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5AF-67D8-41F1-AE7B-AE4E1ACE020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987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CA93-165B-4AEE-BC78-8418892A002D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5AF-67D8-41F1-AE7B-AE4E1ACE02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912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CA93-165B-4AEE-BC78-8418892A002D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5AF-67D8-41F1-AE7B-AE4E1ACE020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786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CA93-165B-4AEE-BC78-8418892A002D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5AF-67D8-41F1-AE7B-AE4E1ACE020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963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CA93-165B-4AEE-BC78-8418892A002D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5AF-67D8-41F1-AE7B-AE4E1ACE02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42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CA93-165B-4AEE-BC78-8418892A002D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5AF-67D8-41F1-AE7B-AE4E1ACE020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262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CA93-165B-4AEE-BC78-8418892A002D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5AF-67D8-41F1-AE7B-AE4E1ACE02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272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CA93-165B-4AEE-BC78-8418892A002D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5AF-67D8-41F1-AE7B-AE4E1ACE020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200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CA93-165B-4AEE-BC78-8418892A002D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5AF-67D8-41F1-AE7B-AE4E1ACE020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041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CA93-165B-4AEE-BC78-8418892A002D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5AF-67D8-41F1-AE7B-AE4E1ACE02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819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CA93-165B-4AEE-BC78-8418892A002D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5AF-67D8-41F1-AE7B-AE4E1ACE020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7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CA93-165B-4AEE-BC78-8418892A002D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5AF-67D8-41F1-AE7B-AE4E1ACE02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65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180CA93-165B-4AEE-BC78-8418892A002D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ACDE5AF-67D8-41F1-AE7B-AE4E1ACE02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33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287CE-FB0C-92C8-8F64-806B2494A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235914"/>
          </a:xfrm>
        </p:spPr>
        <p:txBody>
          <a:bodyPr>
            <a:normAutofit/>
          </a:bodyPr>
          <a:lstStyle/>
          <a:p>
            <a:r>
              <a:rPr lang="en-IN" sz="5400" b="1" dirty="0">
                <a:latin typeface="+mn-lt"/>
              </a:rPr>
              <a:t> AEM Daily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AC92F-7FA1-DE11-0A15-187F6835C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1744"/>
            <a:ext cx="10515600" cy="829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~</a:t>
            </a:r>
            <a:r>
              <a:rPr lang="en-IN" dirty="0" err="1"/>
              <a:t>Thanushree</a:t>
            </a:r>
            <a:r>
              <a:rPr lang="en-IN" dirty="0"/>
              <a:t> .H</a:t>
            </a:r>
          </a:p>
        </p:txBody>
      </p:sp>
    </p:spTree>
    <p:extLst>
      <p:ext uri="{BB962C8B-B14F-4D97-AF65-F5344CB8AC3E}">
        <p14:creationId xmlns:p14="http://schemas.microsoft.com/office/powerpoint/2010/main" val="209285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B86E7-04EB-D94F-947B-23C826F38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3A775-14FC-B6A1-4AFD-EEDF6727C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909C5-2E80-7B92-177A-B0BB8A820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63" y="0"/>
            <a:ext cx="9728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08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1C7D7-12F6-6D57-4676-016C0840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058" y="365125"/>
            <a:ext cx="10137742" cy="1325563"/>
          </a:xfrm>
        </p:spPr>
        <p:txBody>
          <a:bodyPr/>
          <a:lstStyle/>
          <a:p>
            <a:r>
              <a:rPr lang="en-IN" b="1" dirty="0">
                <a:latin typeface="+mn-lt"/>
              </a:rPr>
              <a:t>Task-6 Push and Pull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C52B46-B900-D3FC-20C9-5F828CC46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7" y="1206631"/>
            <a:ext cx="8760331" cy="4970332"/>
          </a:xfrm>
        </p:spPr>
      </p:pic>
    </p:spTree>
    <p:extLst>
      <p:ext uri="{BB962C8B-B14F-4D97-AF65-F5344CB8AC3E}">
        <p14:creationId xmlns:p14="http://schemas.microsoft.com/office/powerpoint/2010/main" val="301767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3818-0E4A-247B-4EBF-A6F93791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6256C1-B83F-5789-1A88-02127C545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2" y="226243"/>
            <a:ext cx="10741058" cy="5950720"/>
          </a:xfrm>
        </p:spPr>
      </p:pic>
    </p:spTree>
    <p:extLst>
      <p:ext uri="{BB962C8B-B14F-4D97-AF65-F5344CB8AC3E}">
        <p14:creationId xmlns:p14="http://schemas.microsoft.com/office/powerpoint/2010/main" val="3333191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1183-4380-ECE3-2CFD-12A31CC41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latin typeface="+mn-lt"/>
              </a:rPr>
              <a:t>Push and Pull  Bundel and Log Information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FCAE10-7A23-3A5C-D2B6-DE9B083B0E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5625"/>
            <a:ext cx="5181601" cy="409440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2E7112-8B87-C53D-C1CB-B6EE866C4A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4179249"/>
          </a:xfrm>
        </p:spPr>
      </p:pic>
    </p:spTree>
    <p:extLst>
      <p:ext uri="{BB962C8B-B14F-4D97-AF65-F5344CB8AC3E}">
        <p14:creationId xmlns:p14="http://schemas.microsoft.com/office/powerpoint/2010/main" val="979610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195B-75EA-D369-6200-C4D9A1E5F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1506"/>
          </a:xfrm>
        </p:spPr>
        <p:txBody>
          <a:bodyPr/>
          <a:lstStyle/>
          <a:p>
            <a:r>
              <a:rPr lang="en-IN" b="1" dirty="0">
                <a:latin typeface="+mn-lt"/>
              </a:rPr>
              <a:t>  Task-7 Packages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A53FE6-D02F-5C69-BCC5-CBF2E6608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0326"/>
            <a:ext cx="9597272" cy="5182549"/>
          </a:xfrm>
        </p:spPr>
      </p:pic>
    </p:spTree>
    <p:extLst>
      <p:ext uri="{BB962C8B-B14F-4D97-AF65-F5344CB8AC3E}">
        <p14:creationId xmlns:p14="http://schemas.microsoft.com/office/powerpoint/2010/main" val="113986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D153-05F9-8264-0013-79D6E207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061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 Task-8  Sling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68B38-476A-6080-983D-F421DD0E4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92" y="1234911"/>
            <a:ext cx="9191134" cy="4942052"/>
          </a:xfrm>
        </p:spPr>
      </p:pic>
    </p:spTree>
    <p:extLst>
      <p:ext uri="{BB962C8B-B14F-4D97-AF65-F5344CB8AC3E}">
        <p14:creationId xmlns:p14="http://schemas.microsoft.com/office/powerpoint/2010/main" val="3936210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D7F2-6F1D-9C5F-5BEB-30C7D19F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376" y="365125"/>
            <a:ext cx="9916997" cy="671823"/>
          </a:xfrm>
        </p:spPr>
        <p:txBody>
          <a:bodyPr>
            <a:normAutofit fontScale="90000"/>
          </a:bodyPr>
          <a:lstStyle/>
          <a:p>
            <a:r>
              <a:rPr lang="en-IN" dirty="0"/>
              <a:t>  </a:t>
            </a:r>
            <a:r>
              <a:rPr lang="en-IN" b="1" dirty="0">
                <a:latin typeface="+mn-lt"/>
              </a:rPr>
              <a:t>Sling Model </a:t>
            </a:r>
            <a:r>
              <a:rPr lang="en-IN" b="1" dirty="0" err="1">
                <a:latin typeface="+mn-lt"/>
              </a:rPr>
              <a:t>Crxde</a:t>
            </a:r>
            <a:endParaRPr lang="en-IN" b="1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2A3EAD-42AA-D8C4-2A1B-67B38A167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6" y="1216058"/>
            <a:ext cx="9992412" cy="4960905"/>
          </a:xfrm>
        </p:spPr>
      </p:pic>
    </p:spTree>
    <p:extLst>
      <p:ext uri="{BB962C8B-B14F-4D97-AF65-F5344CB8AC3E}">
        <p14:creationId xmlns:p14="http://schemas.microsoft.com/office/powerpoint/2010/main" val="128906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04B9-B8D2-8F96-C794-3BC31941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40" y="329938"/>
            <a:ext cx="10354559" cy="820132"/>
          </a:xfrm>
        </p:spPr>
        <p:txBody>
          <a:bodyPr>
            <a:normAutofit/>
          </a:bodyPr>
          <a:lstStyle/>
          <a:p>
            <a:r>
              <a:rPr lang="en-IN" b="1" dirty="0">
                <a:latin typeface="+mn-lt"/>
              </a:rPr>
              <a:t>Sling Model In Sites EN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FA66E8-AABF-57CD-3AA6-9A7F9761A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351" y="1329179"/>
            <a:ext cx="10246936" cy="5062194"/>
          </a:xfrm>
        </p:spPr>
      </p:pic>
    </p:spTree>
    <p:extLst>
      <p:ext uri="{BB962C8B-B14F-4D97-AF65-F5344CB8AC3E}">
        <p14:creationId xmlns:p14="http://schemas.microsoft.com/office/powerpoint/2010/main" val="179857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BB0AA-250E-7A3B-1980-151F31083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6665"/>
          </a:xfrm>
        </p:spPr>
        <p:txBody>
          <a:bodyPr>
            <a:normAutofit fontScale="90000"/>
          </a:bodyPr>
          <a:lstStyle/>
          <a:p>
            <a:r>
              <a:rPr lang="en-IN" dirty="0"/>
              <a:t>  </a:t>
            </a:r>
            <a:r>
              <a:rPr lang="en-IN" b="1" dirty="0">
                <a:latin typeface="+mn-lt"/>
              </a:rPr>
              <a:t>Task-9 Sling Servlet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8E0DDE-E0D9-74F7-033C-9052F954D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71" y="1121790"/>
            <a:ext cx="10661716" cy="5109327"/>
          </a:xfrm>
        </p:spPr>
      </p:pic>
    </p:spTree>
    <p:extLst>
      <p:ext uri="{BB962C8B-B14F-4D97-AF65-F5344CB8AC3E}">
        <p14:creationId xmlns:p14="http://schemas.microsoft.com/office/powerpoint/2010/main" val="1660284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2669-1643-738E-6487-5CB577895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8384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+mn-lt"/>
              </a:rPr>
              <a:t>   User Component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607250-BAC8-9DCC-A521-3FBA702699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4594"/>
            <a:ext cx="5181600" cy="463798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7A2BB49-3078-6103-EE4F-9268DF0051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480008"/>
            <a:ext cx="5356781" cy="4637987"/>
          </a:xfrm>
        </p:spPr>
      </p:pic>
    </p:spTree>
    <p:extLst>
      <p:ext uri="{BB962C8B-B14F-4D97-AF65-F5344CB8AC3E}">
        <p14:creationId xmlns:p14="http://schemas.microsoft.com/office/powerpoint/2010/main" val="246851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B556-9947-CF8C-4909-86F2BE0FD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2359"/>
            <a:ext cx="9144000" cy="1013382"/>
          </a:xfrm>
        </p:spPr>
        <p:txBody>
          <a:bodyPr>
            <a:normAutofit/>
          </a:bodyPr>
          <a:lstStyle/>
          <a:p>
            <a:r>
              <a:rPr lang="en-US" sz="5400" b="1" u="sng" dirty="0">
                <a:latin typeface="+mn-lt"/>
              </a:rPr>
              <a:t>Task-1 Video Component</a:t>
            </a:r>
            <a:endParaRPr lang="en-IN" sz="5400" b="1" u="sng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ED9ED-2A08-CE31-87FE-77029A740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45615"/>
            <a:ext cx="9144000" cy="469454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E6897-29FA-DFD2-AECF-A20A40E9A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461155"/>
            <a:ext cx="9269691" cy="502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56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EFF4-F5E4-13CF-FFD9-F364706B2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781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+mn-lt"/>
              </a:rPr>
              <a:t>Output of Sling Servlet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0EE4F-F3AE-D128-0BCA-44EDE319D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7" y="1102936"/>
            <a:ext cx="10515600" cy="5052767"/>
          </a:xfrm>
        </p:spPr>
      </p:pic>
    </p:spTree>
    <p:extLst>
      <p:ext uri="{BB962C8B-B14F-4D97-AF65-F5344CB8AC3E}">
        <p14:creationId xmlns:p14="http://schemas.microsoft.com/office/powerpoint/2010/main" val="886685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A9CE-9222-2CD1-ECD0-B78D4122B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213"/>
          </a:xfrm>
        </p:spPr>
        <p:txBody>
          <a:bodyPr/>
          <a:lstStyle/>
          <a:p>
            <a:r>
              <a:rPr lang="en-IN" b="1" dirty="0">
                <a:latin typeface="+mn-lt"/>
              </a:rPr>
              <a:t>      Task-10 Scheduler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737A3B-506C-798C-E068-001D8647D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593" y="1348033"/>
            <a:ext cx="10143241" cy="4828930"/>
          </a:xfrm>
        </p:spPr>
      </p:pic>
    </p:spTree>
    <p:extLst>
      <p:ext uri="{BB962C8B-B14F-4D97-AF65-F5344CB8AC3E}">
        <p14:creationId xmlns:p14="http://schemas.microsoft.com/office/powerpoint/2010/main" val="506729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CFA7-FF4E-7096-3A0F-1075B4BD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327"/>
            <a:ext cx="10515600" cy="556181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+mn-lt"/>
              </a:rPr>
              <a:t> Schedular Config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8F0C87-D83F-F0D5-8356-DED589A1D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3509"/>
            <a:ext cx="10515600" cy="5326145"/>
          </a:xfrm>
        </p:spPr>
      </p:pic>
    </p:spTree>
    <p:extLst>
      <p:ext uri="{BB962C8B-B14F-4D97-AF65-F5344CB8AC3E}">
        <p14:creationId xmlns:p14="http://schemas.microsoft.com/office/powerpoint/2010/main" val="785282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9AB55-CB6C-5545-034F-2A20B0365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35292"/>
            <a:ext cx="9601196" cy="725864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+mn-lt"/>
              </a:rPr>
              <a:t>Task-11 OSGI Bundle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689AA-AC6D-0B3A-734D-83AB856CB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69" y="1385740"/>
            <a:ext cx="9002597" cy="5005633"/>
          </a:xfrm>
        </p:spPr>
      </p:pic>
    </p:spTree>
    <p:extLst>
      <p:ext uri="{BB962C8B-B14F-4D97-AF65-F5344CB8AC3E}">
        <p14:creationId xmlns:p14="http://schemas.microsoft.com/office/powerpoint/2010/main" val="3619878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FD3C92-CED6-6670-122A-3A56FF5C5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93" y="174978"/>
            <a:ext cx="10548594" cy="65080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51127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34949-D82E-A2DB-4826-616BEA08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4372"/>
          </a:xfrm>
        </p:spPr>
        <p:txBody>
          <a:bodyPr/>
          <a:lstStyle/>
          <a:p>
            <a:r>
              <a:rPr lang="en-IN" dirty="0"/>
              <a:t>    </a:t>
            </a:r>
            <a:r>
              <a:rPr lang="en-IN" b="1" dirty="0" err="1">
                <a:latin typeface="+mn-lt"/>
              </a:rPr>
              <a:t>Osgi</a:t>
            </a:r>
            <a:r>
              <a:rPr lang="en-IN" b="1" dirty="0">
                <a:latin typeface="+mn-lt"/>
              </a:rPr>
              <a:t> Bundle in EN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D29079-24C2-37F5-F659-012C9C897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33" y="1376313"/>
            <a:ext cx="8870623" cy="4515440"/>
          </a:xfrm>
        </p:spPr>
      </p:pic>
    </p:spTree>
    <p:extLst>
      <p:ext uri="{BB962C8B-B14F-4D97-AF65-F5344CB8AC3E}">
        <p14:creationId xmlns:p14="http://schemas.microsoft.com/office/powerpoint/2010/main" val="1557423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999D-9E9F-9A17-F222-F98AD2C2A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27901"/>
            <a:ext cx="9601196" cy="1084084"/>
          </a:xfrm>
        </p:spPr>
        <p:txBody>
          <a:bodyPr>
            <a:normAutofit/>
          </a:bodyPr>
          <a:lstStyle/>
          <a:p>
            <a:r>
              <a:rPr lang="en-IN" b="1" dirty="0">
                <a:latin typeface="+mn-lt"/>
              </a:rPr>
              <a:t>Task – 12 Work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D9ACE0-EE45-27C2-E639-4A22215D5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26" y="1263192"/>
            <a:ext cx="9662473" cy="5307289"/>
          </a:xfrm>
        </p:spPr>
      </p:pic>
    </p:spTree>
    <p:extLst>
      <p:ext uri="{BB962C8B-B14F-4D97-AF65-F5344CB8AC3E}">
        <p14:creationId xmlns:p14="http://schemas.microsoft.com/office/powerpoint/2010/main" val="4003359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F6F1-8508-AB13-64FD-1843EDCC7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3633"/>
            <a:ext cx="10515600" cy="801278"/>
          </a:xfrm>
        </p:spPr>
        <p:txBody>
          <a:bodyPr>
            <a:normAutofit/>
          </a:bodyPr>
          <a:lstStyle/>
          <a:p>
            <a:r>
              <a:rPr lang="en-IN" dirty="0"/>
              <a:t>   </a:t>
            </a:r>
            <a:r>
              <a:rPr lang="en-IN" b="1" dirty="0">
                <a:latin typeface="+mn-lt"/>
              </a:rPr>
              <a:t>Workflow </a:t>
            </a:r>
            <a:r>
              <a:rPr lang="en-IN" b="1" dirty="0" err="1">
                <a:latin typeface="+mn-lt"/>
              </a:rPr>
              <a:t>Cq</a:t>
            </a:r>
            <a:r>
              <a:rPr lang="en-IN" b="1" dirty="0">
                <a:latin typeface="+mn-lt"/>
              </a:rPr>
              <a:t> Dialog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603B97-8A3E-E21F-C633-5D97D31CA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0" y="1442301"/>
            <a:ext cx="9320899" cy="4854804"/>
          </a:xfrm>
        </p:spPr>
      </p:pic>
    </p:spTree>
    <p:extLst>
      <p:ext uri="{BB962C8B-B14F-4D97-AF65-F5344CB8AC3E}">
        <p14:creationId xmlns:p14="http://schemas.microsoft.com/office/powerpoint/2010/main" val="1165848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7D68B-7B98-E1F4-3B72-F5CDC854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9469"/>
          </a:xfrm>
        </p:spPr>
        <p:txBody>
          <a:bodyPr/>
          <a:lstStyle/>
          <a:p>
            <a:r>
              <a:rPr lang="en-IN" dirty="0"/>
              <a:t> </a:t>
            </a:r>
            <a:r>
              <a:rPr lang="en-IN" b="1" dirty="0" err="1">
                <a:latin typeface="+mn-lt"/>
              </a:rPr>
              <a:t>WorkFlow</a:t>
            </a:r>
            <a:r>
              <a:rPr lang="en-IN" b="1" dirty="0">
                <a:latin typeface="+mn-lt"/>
              </a:rPr>
              <a:t> Creation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7273BE-585C-DDDF-DE66-F6EAF33378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775"/>
            <a:ext cx="5181600" cy="392155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C1E97C-1348-0264-44B0-A93FCADF26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92751"/>
            <a:ext cx="5181600" cy="3572757"/>
          </a:xfrm>
        </p:spPr>
      </p:pic>
    </p:spTree>
    <p:extLst>
      <p:ext uri="{BB962C8B-B14F-4D97-AF65-F5344CB8AC3E}">
        <p14:creationId xmlns:p14="http://schemas.microsoft.com/office/powerpoint/2010/main" val="1240142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6C5A-E847-1942-C295-BB6AA3170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56182"/>
            <a:ext cx="9601196" cy="1234912"/>
          </a:xfrm>
        </p:spPr>
        <p:txBody>
          <a:bodyPr/>
          <a:lstStyle/>
          <a:p>
            <a:r>
              <a:rPr lang="en-IN" b="1" dirty="0">
                <a:latin typeface="+mn-lt"/>
              </a:rPr>
              <a:t>Workflow  Inbox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0BBE70-4D55-CBA5-2514-B909F4D15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59" y="2017866"/>
            <a:ext cx="6509082" cy="3858002"/>
          </a:xfrm>
        </p:spPr>
      </p:pic>
    </p:spTree>
    <p:extLst>
      <p:ext uri="{BB962C8B-B14F-4D97-AF65-F5344CB8AC3E}">
        <p14:creationId xmlns:p14="http://schemas.microsoft.com/office/powerpoint/2010/main" val="666126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29B7-06A3-9471-8873-B37BBA1B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</a:t>
            </a:r>
            <a:r>
              <a:rPr lang="en-US" b="1" u="sng" dirty="0">
                <a:latin typeface="+mn-lt"/>
              </a:rPr>
              <a:t>Component Configure  and   EN Page</a:t>
            </a:r>
            <a:endParaRPr lang="en-IN" b="1" u="sng" dirty="0">
              <a:latin typeface="+mn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15FEA5-4D0D-6AF8-6370-2668837137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44" y="2560638"/>
            <a:ext cx="3932712" cy="330993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B408F5-05E1-56A8-2F4D-D1EDF3C96F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2879440"/>
            <a:ext cx="4718050" cy="2672333"/>
          </a:xfrm>
        </p:spPr>
      </p:pic>
    </p:spTree>
    <p:extLst>
      <p:ext uri="{BB962C8B-B14F-4D97-AF65-F5344CB8AC3E}">
        <p14:creationId xmlns:p14="http://schemas.microsoft.com/office/powerpoint/2010/main" val="3988089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E34-2478-DFC4-2F78-48FD4D25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08556"/>
          </a:xfrm>
        </p:spPr>
        <p:txBody>
          <a:bodyPr>
            <a:normAutofit fontScale="90000"/>
          </a:bodyPr>
          <a:lstStyle/>
          <a:p>
            <a:r>
              <a:rPr lang="en-IN" dirty="0"/>
              <a:t>   </a:t>
            </a:r>
            <a:r>
              <a:rPr lang="en-IN" b="1" dirty="0">
                <a:latin typeface="+mn-lt"/>
              </a:rPr>
              <a:t>Task-13 Event Listener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83858D-49FD-7981-5B30-69BF48DB0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0" y="1690688"/>
            <a:ext cx="9426804" cy="4672405"/>
          </a:xfrm>
        </p:spPr>
      </p:pic>
    </p:spTree>
    <p:extLst>
      <p:ext uri="{BB962C8B-B14F-4D97-AF65-F5344CB8AC3E}">
        <p14:creationId xmlns:p14="http://schemas.microsoft.com/office/powerpoint/2010/main" val="2826418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81913-48E0-2115-ED3B-29BF1A340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24120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</a:t>
            </a:r>
            <a:r>
              <a:rPr lang="en-IN" b="1" dirty="0">
                <a:latin typeface="+mn-lt"/>
              </a:rPr>
              <a:t>Event Listener Config And Error Log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5755E1-33B2-941D-3938-5109FFA768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1349"/>
            <a:ext cx="4865016" cy="404409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091312-9D32-D36B-B629-FCAEBA055D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51348"/>
            <a:ext cx="5181600" cy="3883843"/>
          </a:xfrm>
        </p:spPr>
      </p:pic>
    </p:spTree>
    <p:extLst>
      <p:ext uri="{BB962C8B-B14F-4D97-AF65-F5344CB8AC3E}">
        <p14:creationId xmlns:p14="http://schemas.microsoft.com/office/powerpoint/2010/main" val="1148066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0B76-EF58-683A-5660-B6E66B4B8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848413"/>
            <a:ext cx="9601196" cy="537328"/>
          </a:xfrm>
        </p:spPr>
        <p:txBody>
          <a:bodyPr>
            <a:normAutofit fontScale="90000"/>
          </a:bodyPr>
          <a:lstStyle/>
          <a:p>
            <a:r>
              <a:rPr lang="en-IN" dirty="0"/>
              <a:t>  </a:t>
            </a:r>
            <a:r>
              <a:rPr lang="en-IN" b="1" dirty="0">
                <a:latin typeface="+mn-lt"/>
              </a:rPr>
              <a:t>Task-14 Query Builder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9D6496-2617-DE16-5701-DD79D390D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2" y="1385740"/>
            <a:ext cx="9841583" cy="4958499"/>
          </a:xfrm>
        </p:spPr>
      </p:pic>
    </p:spTree>
    <p:extLst>
      <p:ext uri="{BB962C8B-B14F-4D97-AF65-F5344CB8AC3E}">
        <p14:creationId xmlns:p14="http://schemas.microsoft.com/office/powerpoint/2010/main" val="2968585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7D37A0-81F6-F538-C3C5-8A291649B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536"/>
            <a:ext cx="12192000" cy="575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40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3FD13-646B-4CD9-35D3-ADD9CC2E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450742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+mn-lt"/>
              </a:rPr>
              <a:t>     Task-15 User and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900F8-AF06-6814-014B-3BA488178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423" y="1517716"/>
            <a:ext cx="8974317" cy="4517565"/>
          </a:xfrm>
        </p:spPr>
      </p:pic>
    </p:spTree>
    <p:extLst>
      <p:ext uri="{BB962C8B-B14F-4D97-AF65-F5344CB8AC3E}">
        <p14:creationId xmlns:p14="http://schemas.microsoft.com/office/powerpoint/2010/main" val="870043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145E-6208-426F-3736-C14817BE6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544" y="556180"/>
            <a:ext cx="8578390" cy="584463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+mn-lt"/>
              </a:rPr>
              <a:t>        User and Group in EN Page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5C8331-7ED5-27A0-5E01-F59B0512F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44" y="1385740"/>
            <a:ext cx="8578391" cy="4845378"/>
          </a:xfrm>
        </p:spPr>
      </p:pic>
    </p:spTree>
    <p:extLst>
      <p:ext uri="{BB962C8B-B14F-4D97-AF65-F5344CB8AC3E}">
        <p14:creationId xmlns:p14="http://schemas.microsoft.com/office/powerpoint/2010/main" val="2904153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DF2D-AFC0-B8C9-A7F6-CC9972EF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0322"/>
          </a:xfrm>
        </p:spPr>
        <p:txBody>
          <a:bodyPr/>
          <a:lstStyle/>
          <a:p>
            <a:r>
              <a:rPr lang="en-IN" dirty="0"/>
              <a:t> </a:t>
            </a:r>
            <a:r>
              <a:rPr lang="en-IN" b="1" dirty="0">
                <a:latin typeface="+mn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50382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3D8E-0871-C212-C6FE-98551977F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29"/>
            <a:ext cx="9144000" cy="6834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Task-2 Client libs</a:t>
            </a:r>
            <a:endParaRPr lang="en-IN" b="1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3F04D-2BA7-0AF7-DCB1-5238C070B3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35818-5AFC-61E3-252E-0D827D3EC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95" y="1414021"/>
            <a:ext cx="10275216" cy="483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68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7883D-1B53-4DAD-6E1F-63684828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68641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 Client Libs</a:t>
            </a:r>
            <a:endParaRPr lang="en-IN" b="1" dirty="0">
              <a:latin typeface="+mn-lt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0FDD59C-35EE-5860-8CE5-448173FE6F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2239"/>
            <a:ext cx="5181600" cy="4128939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368304-080A-7806-9799-18EB8883A5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13642"/>
            <a:ext cx="5092831" cy="3412502"/>
          </a:xfrm>
        </p:spPr>
      </p:pic>
    </p:spTree>
    <p:extLst>
      <p:ext uri="{BB962C8B-B14F-4D97-AF65-F5344CB8AC3E}">
        <p14:creationId xmlns:p14="http://schemas.microsoft.com/office/powerpoint/2010/main" val="584458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DD62C-285E-FC96-7334-E53AF24E7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6755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             Task-3   Editable Template</a:t>
            </a:r>
            <a:endParaRPr lang="en-IN" b="1" dirty="0">
              <a:latin typeface="+mn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967DEE-788C-3337-96A7-1BEC970AA9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1921"/>
            <a:ext cx="5181600" cy="407237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49407B7-42A9-50E5-634F-BC04779396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41921"/>
            <a:ext cx="5181600" cy="3959258"/>
          </a:xfrm>
        </p:spPr>
      </p:pic>
    </p:spTree>
    <p:extLst>
      <p:ext uri="{BB962C8B-B14F-4D97-AF65-F5344CB8AC3E}">
        <p14:creationId xmlns:p14="http://schemas.microsoft.com/office/powerpoint/2010/main" val="360024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22D7-79D0-C9CD-ABB4-15D1F233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99534"/>
          </a:xfrm>
        </p:spPr>
        <p:txBody>
          <a:bodyPr/>
          <a:lstStyle/>
          <a:p>
            <a:r>
              <a:rPr lang="en-US" b="1" dirty="0">
                <a:latin typeface="+mn-lt"/>
              </a:rPr>
              <a:t>Task-4 Page Creation</a:t>
            </a:r>
            <a:endParaRPr lang="en-IN" b="1" dirty="0">
              <a:latin typeface="+mn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46C219-E092-3330-53F7-3D62C6BE27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1922"/>
            <a:ext cx="5181600" cy="411008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DD1FF6-48C7-FCD6-05F4-6F9776190C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41922"/>
            <a:ext cx="5181600" cy="4015818"/>
          </a:xfrm>
        </p:spPr>
      </p:pic>
    </p:spTree>
    <p:extLst>
      <p:ext uri="{BB962C8B-B14F-4D97-AF65-F5344CB8AC3E}">
        <p14:creationId xmlns:p14="http://schemas.microsoft.com/office/powerpoint/2010/main" val="3308324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DCC2-4CDF-95DA-05E2-6BF80F827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5671"/>
            <a:ext cx="9144000" cy="961533"/>
          </a:xfrm>
        </p:spPr>
        <p:txBody>
          <a:bodyPr>
            <a:normAutofit/>
          </a:bodyPr>
          <a:lstStyle/>
          <a:p>
            <a:r>
              <a:rPr lang="en-IN" sz="4400" b="1" dirty="0">
                <a:latin typeface="+mn-lt"/>
              </a:rPr>
              <a:t>Task-5 Maven Installation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BDA76-29BE-4615-33D3-CC7FEF3DC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45616"/>
            <a:ext cx="9144000" cy="418550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7C9BC-68F4-EEAA-E8A9-37291AA69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34" y="1395167"/>
            <a:ext cx="10284643" cy="530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1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A06F-550B-3AE3-7688-84CEA1011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9663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15A0F-ED9C-6855-C61B-74F0557D4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54664"/>
            <a:ext cx="9144000" cy="270313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EE9EB5-4C23-88B4-F4D9-B66CA79A4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3" y="121633"/>
            <a:ext cx="10996613" cy="66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926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240</TotalTime>
  <Words>132</Words>
  <Application>Microsoft Office PowerPoint</Application>
  <PresentationFormat>Widescreen</PresentationFormat>
  <Paragraphs>32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Garamond</vt:lpstr>
      <vt:lpstr>Organic</vt:lpstr>
      <vt:lpstr> AEM Daily Tasks</vt:lpstr>
      <vt:lpstr>Task-1 Video Component</vt:lpstr>
      <vt:lpstr>       Component Configure  and   EN Page</vt:lpstr>
      <vt:lpstr>Task-2 Client libs</vt:lpstr>
      <vt:lpstr> Client Libs</vt:lpstr>
      <vt:lpstr>             Task-3   Editable Template</vt:lpstr>
      <vt:lpstr>Task-4 Page Creation</vt:lpstr>
      <vt:lpstr>Task-5 Maven Installation</vt:lpstr>
      <vt:lpstr>PowerPoint Presentation</vt:lpstr>
      <vt:lpstr>PowerPoint Presentation</vt:lpstr>
      <vt:lpstr>Task-6 Push and Pull</vt:lpstr>
      <vt:lpstr>PowerPoint Presentation</vt:lpstr>
      <vt:lpstr>Push and Pull  Bundel and Log Information</vt:lpstr>
      <vt:lpstr>  Task-7 Packages</vt:lpstr>
      <vt:lpstr> Task-8  Sling Model</vt:lpstr>
      <vt:lpstr>  Sling Model Crxde</vt:lpstr>
      <vt:lpstr>Sling Model In Sites EN Page</vt:lpstr>
      <vt:lpstr>  Task-9 Sling Servlet</vt:lpstr>
      <vt:lpstr>   User Component </vt:lpstr>
      <vt:lpstr>Output of Sling Servlet</vt:lpstr>
      <vt:lpstr>      Task-10 Scheduler</vt:lpstr>
      <vt:lpstr> Schedular Config</vt:lpstr>
      <vt:lpstr>Task-11 OSGI Bundle</vt:lpstr>
      <vt:lpstr>PowerPoint Presentation</vt:lpstr>
      <vt:lpstr>    Osgi Bundle in EN Page</vt:lpstr>
      <vt:lpstr>Task – 12 Work Flow</vt:lpstr>
      <vt:lpstr>   Workflow Cq Dialog</vt:lpstr>
      <vt:lpstr> WorkFlow Creation</vt:lpstr>
      <vt:lpstr>Workflow  Inbox</vt:lpstr>
      <vt:lpstr>   Task-13 Event Listener</vt:lpstr>
      <vt:lpstr>         Event Listener Config And Error Log</vt:lpstr>
      <vt:lpstr>  Task-14 Query Builder</vt:lpstr>
      <vt:lpstr>PowerPoint Presentation</vt:lpstr>
      <vt:lpstr>     Task-15 User and Group</vt:lpstr>
      <vt:lpstr>        User and Group in EN Page  </vt:lpstr>
      <vt:lpstr>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Task-1 Video Component</dc:title>
  <dc:creator>Kaligal Poultry</dc:creator>
  <cp:lastModifiedBy>Kaligal Poultry</cp:lastModifiedBy>
  <cp:revision>48</cp:revision>
  <dcterms:created xsi:type="dcterms:W3CDTF">2023-02-21T04:57:49Z</dcterms:created>
  <dcterms:modified xsi:type="dcterms:W3CDTF">2023-03-12T12:29:18Z</dcterms:modified>
</cp:coreProperties>
</file>